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91"/>
    <p:restoredTop sz="94694"/>
  </p:normalViewPr>
  <p:slideViewPr>
    <p:cSldViewPr snapToGrid="0" snapToObjects="1">
      <p:cViewPr varScale="1">
        <p:scale>
          <a:sx n="86" d="100"/>
          <a:sy n="86" d="100"/>
        </p:scale>
        <p:origin x="24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2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9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3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1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5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00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08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72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1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5124C-4FFA-B940-94B9-1F461F0D4276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220A4-3F7C-254D-A902-63FC9180E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422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81FB-63F2-1C45-B0D0-43FDE60E5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2332" y="2653046"/>
            <a:ext cx="9144000" cy="132055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78BDC-D2A7-4F46-A4FC-1306C0DD0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2332" y="4430263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Kyle Breda</a:t>
            </a:r>
          </a:p>
          <a:p>
            <a:r>
              <a:rPr lang="en-US" dirty="0"/>
              <a:t>Eduardo Calles</a:t>
            </a:r>
          </a:p>
          <a:p>
            <a:r>
              <a:rPr lang="en-US" dirty="0"/>
              <a:t>Anand Krishnan</a:t>
            </a:r>
          </a:p>
          <a:p>
            <a:r>
              <a:rPr lang="en-US" dirty="0"/>
              <a:t>Sarah Rupprecht</a:t>
            </a:r>
          </a:p>
          <a:p>
            <a:endParaRPr lang="en-US" dirty="0"/>
          </a:p>
        </p:txBody>
      </p:sp>
      <p:pic>
        <p:nvPicPr>
          <p:cNvPr id="1026" name="Picture 2" descr="How to Improve Your Investment Portfolio">
            <a:extLst>
              <a:ext uri="{FF2B5EF4-FFF2-40B4-BE49-F238E27FC236}">
                <a16:creationId xmlns:a16="http://schemas.microsoft.com/office/drawing/2014/main" id="{6FBBE9C5-4A61-6340-BBEB-612EC21ED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947" y="438150"/>
            <a:ext cx="35052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408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937CB-306C-9D45-B10F-024B88F00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0D730A-7D50-324D-809F-C36F36313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582" y="365125"/>
            <a:ext cx="11218835" cy="526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455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1CB1C-E776-5641-8B79-4ECF8664C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A94AF-4AC4-CE44-90BF-76ABC03D4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19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isney - YouTube">
            <a:extLst>
              <a:ext uri="{FF2B5EF4-FFF2-40B4-BE49-F238E27FC236}">
                <a16:creationId xmlns:a16="http://schemas.microsoft.com/office/drawing/2014/main" id="{2F85B657-C806-F64B-A4C3-DF513CDF60F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3331" y="3324056"/>
            <a:ext cx="2229609" cy="222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SLA Stock Price — Tesla Chart — TradingView">
            <a:extLst>
              <a:ext uri="{FF2B5EF4-FFF2-40B4-BE49-F238E27FC236}">
                <a16:creationId xmlns:a16="http://schemas.microsoft.com/office/drawing/2014/main" id="{A238A1F7-B982-7A4F-B20B-0C585B72F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119" y="3213623"/>
            <a:ext cx="2450474" cy="245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libaba Group Logo">
            <a:extLst>
              <a:ext uri="{FF2B5EF4-FFF2-40B4-BE49-F238E27FC236}">
                <a16:creationId xmlns:a16="http://schemas.microsoft.com/office/drawing/2014/main" id="{D40F15EA-310E-E848-83AC-1B7D6361C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484" y="669305"/>
            <a:ext cx="4117270" cy="183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&amp;amp;P Logo Vector (.AI) Free Download">
            <a:extLst>
              <a:ext uri="{FF2B5EF4-FFF2-40B4-BE49-F238E27FC236}">
                <a16:creationId xmlns:a16="http://schemas.microsoft.com/office/drawing/2014/main" id="{701F95EF-8041-DE41-8FA4-F6FF4E73E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176" y="1973184"/>
            <a:ext cx="2701743" cy="2701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742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F1169E-E8A3-AC46-93BC-9730719C9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617" y="595767"/>
            <a:ext cx="11122702" cy="571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2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14F9F-BE6E-DC47-8555-D20FEE91E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A5BA26-0B4C-8044-904C-1B760BECA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123" y="480709"/>
            <a:ext cx="10933753" cy="542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79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299E1-561D-C742-9559-FF75DE0F1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F57880-AA3B-7D4B-869A-6AEDDB2F9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317" y="365125"/>
            <a:ext cx="11001366" cy="578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8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4FC918-049A-6740-A140-DAFE1EFA5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174" y="303415"/>
            <a:ext cx="8769246" cy="608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59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ADD848-821D-064F-B509-6E11FB1EE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2915" y="471427"/>
            <a:ext cx="8680554" cy="602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60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9AAE6-E111-7849-B555-BE04B1E8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MC: </a:t>
            </a:r>
            <a:r>
              <a:rPr lang="en-US" sz="3200" dirty="0"/>
              <a:t>Initial Investment of $10,000 over the next year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892F402-5F3C-674D-8837-30C193D206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5036982"/>
              </p:ext>
            </p:extLst>
          </p:nvPr>
        </p:nvGraphicFramePr>
        <p:xfrm>
          <a:off x="1484027" y="1690688"/>
          <a:ext cx="7555041" cy="299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66112">
                  <a:extLst>
                    <a:ext uri="{9D8B030D-6E8A-4147-A177-3AD203B41FA5}">
                      <a16:colId xmlns:a16="http://schemas.microsoft.com/office/drawing/2014/main" val="3735203589"/>
                    </a:ext>
                  </a:extLst>
                </a:gridCol>
                <a:gridCol w="2001167">
                  <a:extLst>
                    <a:ext uri="{9D8B030D-6E8A-4147-A177-3AD203B41FA5}">
                      <a16:colId xmlns:a16="http://schemas.microsoft.com/office/drawing/2014/main" val="801157301"/>
                    </a:ext>
                  </a:extLst>
                </a:gridCol>
                <a:gridCol w="1787762">
                  <a:extLst>
                    <a:ext uri="{9D8B030D-6E8A-4147-A177-3AD203B41FA5}">
                      <a16:colId xmlns:a16="http://schemas.microsoft.com/office/drawing/2014/main" val="1281909004"/>
                    </a:ext>
                  </a:extLst>
                </a:gridCol>
              </a:tblGrid>
              <a:tr h="355287">
                <a:tc>
                  <a:txBody>
                    <a:bodyPr/>
                    <a:lstStyle/>
                    <a:p>
                      <a:r>
                        <a:rPr lang="en-US" dirty="0"/>
                        <a:t> Stock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214666"/>
                  </a:ext>
                </a:extLst>
              </a:tr>
              <a:tr h="594087">
                <a:tc>
                  <a:txBody>
                    <a:bodyPr/>
                    <a:lstStyle/>
                    <a:p>
                      <a:r>
                        <a:rPr lang="en-US" dirty="0"/>
                        <a:t>SPY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$4,758.51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$69,339.08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502710"/>
                  </a:ext>
                </a:extLst>
              </a:tr>
              <a:tr h="594087">
                <a:tc>
                  <a:txBody>
                    <a:bodyPr/>
                    <a:lstStyle/>
                    <a:p>
                      <a:r>
                        <a:rPr lang="en-US" dirty="0"/>
                        <a:t>BABA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$3,776.86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$96,441.37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017832"/>
                  </a:ext>
                </a:extLst>
              </a:tr>
              <a:tr h="594087">
                <a:tc>
                  <a:txBody>
                    <a:bodyPr/>
                    <a:lstStyle/>
                    <a:p>
                      <a:r>
                        <a:rPr lang="en-US" dirty="0"/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$7,703.55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$51,250.86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19389"/>
                  </a:ext>
                </a:extLst>
              </a:tr>
              <a:tr h="848695">
                <a:tc>
                  <a:txBody>
                    <a:bodyPr/>
                    <a:lstStyle/>
                    <a:p>
                      <a:r>
                        <a:rPr lang="en-US" dirty="0"/>
                        <a:t>TSLA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$1,214.95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$75,128.56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923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625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6D38DD-A3B8-5C4C-B4C5-70B2C63A5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249" y="570745"/>
            <a:ext cx="10911875" cy="53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1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197</TotalTime>
  <Words>45</Words>
  <Application>Microsoft Macintosh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Stock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MC: Initial Investment of $10,000 over the next year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Analysis</dc:title>
  <dc:creator>Z S</dc:creator>
  <cp:lastModifiedBy>Z S</cp:lastModifiedBy>
  <cp:revision>15</cp:revision>
  <dcterms:created xsi:type="dcterms:W3CDTF">2021-06-08T01:56:46Z</dcterms:created>
  <dcterms:modified xsi:type="dcterms:W3CDTF">2021-06-10T00:10:07Z</dcterms:modified>
</cp:coreProperties>
</file>

<file path=docProps/thumbnail.jpeg>
</file>